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4FD8D-2AD4-47A6-B8A8-E8ECCC7716B1}" v="186" dt="2024-09-20T06:50:36.6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ckson" userId="223833c4-aa3a-4253-8cc3-f095dee95687" providerId="ADAL" clId="{A304FD8D-2AD4-47A6-B8A8-E8ECCC7716B1}"/>
    <pc:docChg chg="undo custSel addSld modSld sldOrd">
      <pc:chgData name="Paul Jackson" userId="223833c4-aa3a-4253-8cc3-f095dee95687" providerId="ADAL" clId="{A304FD8D-2AD4-47A6-B8A8-E8ECCC7716B1}" dt="2024-09-20T07:18:10.627" v="1535" actId="20577"/>
      <pc:docMkLst>
        <pc:docMk/>
      </pc:docMkLst>
      <pc:sldChg chg="addSp delSp modSp mod">
        <pc:chgData name="Paul Jackson" userId="223833c4-aa3a-4253-8cc3-f095dee95687" providerId="ADAL" clId="{A304FD8D-2AD4-47A6-B8A8-E8ECCC7716B1}" dt="2024-09-20T07:18:10.627" v="1535" actId="20577"/>
        <pc:sldMkLst>
          <pc:docMk/>
          <pc:sldMk cId="2257891253" sldId="256"/>
        </pc:sldMkLst>
        <pc:spChg chg="mod topLvl">
          <ac:chgData name="Paul Jackson" userId="223833c4-aa3a-4253-8cc3-f095dee95687" providerId="ADAL" clId="{A304FD8D-2AD4-47A6-B8A8-E8ECCC7716B1}" dt="2024-09-20T07:18:10.627" v="1535" actId="20577"/>
          <ac:spMkLst>
            <pc:docMk/>
            <pc:sldMk cId="2257891253" sldId="256"/>
            <ac:spMk id="6" creationId="{E485E699-E80F-1122-281D-1D78BF14145E}"/>
          </ac:spMkLst>
        </pc:spChg>
        <pc:spChg chg="add mod">
          <ac:chgData name="Paul Jackson" userId="223833c4-aa3a-4253-8cc3-f095dee95687" providerId="ADAL" clId="{A304FD8D-2AD4-47A6-B8A8-E8ECCC7716B1}" dt="2024-09-20T07:18:03.669" v="1534" actId="1076"/>
          <ac:spMkLst>
            <pc:docMk/>
            <pc:sldMk cId="2257891253" sldId="256"/>
            <ac:spMk id="7" creationId="{69636641-AD02-2DCF-FD40-FDF8738BDDB6}"/>
          </ac:spMkLst>
        </pc:spChg>
        <pc:spChg chg="add mod topLvl">
          <ac:chgData name="Paul Jackson" userId="223833c4-aa3a-4253-8cc3-f095dee95687" providerId="ADAL" clId="{A304FD8D-2AD4-47A6-B8A8-E8ECCC7716B1}" dt="2024-09-20T07:18:03.669" v="1534" actId="1076"/>
          <ac:spMkLst>
            <pc:docMk/>
            <pc:sldMk cId="2257891253" sldId="256"/>
            <ac:spMk id="9" creationId="{0583247D-05BC-3EA3-2D2A-94D0BC74C085}"/>
          </ac:spMkLst>
        </pc:spChg>
        <pc:spChg chg="add del mod">
          <ac:chgData name="Paul Jackson" userId="223833c4-aa3a-4253-8cc3-f095dee95687" providerId="ADAL" clId="{A304FD8D-2AD4-47A6-B8A8-E8ECCC7716B1}" dt="2024-09-18T08:54:22.256" v="685" actId="478"/>
          <ac:spMkLst>
            <pc:docMk/>
            <pc:sldMk cId="2257891253" sldId="256"/>
            <ac:spMk id="18" creationId="{71BA8EA0-2535-1DEC-16C7-345A76BB7CAA}"/>
          </ac:spMkLst>
        </pc:spChg>
        <pc:spChg chg="add del">
          <ac:chgData name="Paul Jackson" userId="223833c4-aa3a-4253-8cc3-f095dee95687" providerId="ADAL" clId="{A304FD8D-2AD4-47A6-B8A8-E8ECCC7716B1}" dt="2024-09-18T08:54:35.122" v="687" actId="478"/>
          <ac:spMkLst>
            <pc:docMk/>
            <pc:sldMk cId="2257891253" sldId="256"/>
            <ac:spMk id="19" creationId="{E4E8A3E5-753D-3422-702E-C3625CA15C18}"/>
          </ac:spMkLst>
        </pc:spChg>
        <pc:spChg chg="add del mod">
          <ac:chgData name="Paul Jackson" userId="223833c4-aa3a-4253-8cc3-f095dee95687" providerId="ADAL" clId="{A304FD8D-2AD4-47A6-B8A8-E8ECCC7716B1}" dt="2024-09-18T08:55:20.641" v="690" actId="478"/>
          <ac:spMkLst>
            <pc:docMk/>
            <pc:sldMk cId="2257891253" sldId="256"/>
            <ac:spMk id="20" creationId="{5F0C6240-F54A-F369-A986-D555ED398F33}"/>
          </ac:spMkLst>
        </pc:spChg>
        <pc:grpChg chg="add del mod">
          <ac:chgData name="Paul Jackson" userId="223833c4-aa3a-4253-8cc3-f095dee95687" providerId="ADAL" clId="{A304FD8D-2AD4-47A6-B8A8-E8ECCC7716B1}" dt="2024-09-16T10:55:35.055" v="355" actId="165"/>
          <ac:grpSpMkLst>
            <pc:docMk/>
            <pc:sldMk cId="2257891253" sldId="256"/>
            <ac:grpSpMk id="2" creationId="{A90B6F32-A6CF-A9F6-FC15-F53B1A28D4F2}"/>
          </ac:grpSpMkLst>
        </pc:grpChg>
        <pc:grpChg chg="add mod">
          <ac:chgData name="Paul Jackson" userId="223833c4-aa3a-4253-8cc3-f095dee95687" providerId="ADAL" clId="{A304FD8D-2AD4-47A6-B8A8-E8ECCC7716B1}" dt="2024-09-20T07:18:03.669" v="1534" actId="1076"/>
          <ac:grpSpMkLst>
            <pc:docMk/>
            <pc:sldMk cId="2257891253" sldId="256"/>
            <ac:grpSpMk id="10" creationId="{8EC0E827-000D-7E6A-F9A0-6A37FF9C4927}"/>
          </ac:grpSpMkLst>
        </pc:grpChg>
        <pc:grpChg chg="add mod">
          <ac:chgData name="Paul Jackson" userId="223833c4-aa3a-4253-8cc3-f095dee95687" providerId="ADAL" clId="{A304FD8D-2AD4-47A6-B8A8-E8ECCC7716B1}" dt="2024-09-20T07:18:03.669" v="1534" actId="1076"/>
          <ac:grpSpMkLst>
            <pc:docMk/>
            <pc:sldMk cId="2257891253" sldId="256"/>
            <ac:grpSpMk id="25" creationId="{B7337B01-EC9A-8275-D9B4-93C8D1D2B8DE}"/>
          </ac:grpSpMkLst>
        </pc:grp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2" creationId="{DC455F91-74A0-8B53-2901-FA695EE0FB01}"/>
          </ac:picMkLst>
        </pc:picChg>
        <pc:picChg chg="add del mod">
          <ac:chgData name="Paul Jackson" userId="223833c4-aa3a-4253-8cc3-f095dee95687" providerId="ADAL" clId="{A304FD8D-2AD4-47A6-B8A8-E8ECCC7716B1}" dt="2024-09-16T11:03:16.247" v="445" actId="478"/>
          <ac:picMkLst>
            <pc:docMk/>
            <pc:sldMk cId="2257891253" sldId="256"/>
            <ac:picMk id="3" creationId="{670EE0DF-860E-16CD-AEBE-BA51FA5745E2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3" creationId="{95D71A96-571A-E4B1-BE6F-D1A0876C00F3}"/>
          </ac:picMkLst>
        </pc:picChg>
        <pc:picChg chg="add">
          <ac:chgData name="Paul Jackson" userId="223833c4-aa3a-4253-8cc3-f095dee95687" providerId="ADAL" clId="{A304FD8D-2AD4-47A6-B8A8-E8ECCC7716B1}" dt="2024-09-20T06:55:20.004" v="1246"/>
          <ac:picMkLst>
            <pc:docMk/>
            <pc:sldMk cId="2257891253" sldId="256"/>
            <ac:picMk id="4" creationId="{81D7632E-305A-3EE7-0BE3-65ECD6946CCC}"/>
          </ac:picMkLst>
        </pc:picChg>
        <pc:picChg chg="add del mod">
          <ac:chgData name="Paul Jackson" userId="223833c4-aa3a-4253-8cc3-f095dee95687" providerId="ADAL" clId="{A304FD8D-2AD4-47A6-B8A8-E8ECCC7716B1}" dt="2024-09-16T10:58:24.572" v="426" actId="478"/>
          <ac:picMkLst>
            <pc:docMk/>
            <pc:sldMk cId="2257891253" sldId="256"/>
            <ac:picMk id="4" creationId="{8A7F3875-51BC-608C-2D31-27D420AB4080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5" creationId="{5D4AE13B-E765-79D3-4CBB-56668072200C}"/>
          </ac:picMkLst>
        </pc:picChg>
        <pc:picChg chg="del mod">
          <ac:chgData name="Paul Jackson" userId="223833c4-aa3a-4253-8cc3-f095dee95687" providerId="ADAL" clId="{A304FD8D-2AD4-47A6-B8A8-E8ECCC7716B1}" dt="2024-09-16T10:55:11.769" v="351" actId="478"/>
          <ac:picMkLst>
            <pc:docMk/>
            <pc:sldMk cId="2257891253" sldId="256"/>
            <ac:picMk id="5" creationId="{743DD5EE-9A3A-6FA6-E5A0-9A4D67CBA8C5}"/>
          </ac:picMkLst>
        </pc:picChg>
        <pc:picChg chg="add del">
          <ac:chgData name="Paul Jackson" userId="223833c4-aa3a-4253-8cc3-f095dee95687" providerId="ADAL" clId="{A304FD8D-2AD4-47A6-B8A8-E8ECCC7716B1}" dt="2024-09-16T10:58:29.224" v="428" actId="478"/>
          <ac:picMkLst>
            <pc:docMk/>
            <pc:sldMk cId="2257891253" sldId="256"/>
            <ac:picMk id="7" creationId="{641D966D-83DC-7D26-F7A4-3B5A9321DC4B}"/>
          </ac:picMkLst>
        </pc:picChg>
        <pc:picChg chg="mod topLvl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8" creationId="{8FF9DC2F-5F6D-0B45-6747-2894B97D5A6B}"/>
          </ac:picMkLst>
        </pc:picChg>
        <pc:picChg chg="add del mod">
          <ac:chgData name="Paul Jackson" userId="223833c4-aa3a-4253-8cc3-f095dee95687" providerId="ADAL" clId="{A304FD8D-2AD4-47A6-B8A8-E8ECCC7716B1}" dt="2024-09-16T11:02:37.178" v="442" actId="478"/>
          <ac:picMkLst>
            <pc:docMk/>
            <pc:sldMk cId="2257891253" sldId="256"/>
            <ac:picMk id="10" creationId="{758A1B66-6C3E-AFBC-018F-67F00725FC01}"/>
          </ac:picMkLst>
        </pc:picChg>
        <pc:picChg chg="add del mod">
          <ac:chgData name="Paul Jackson" userId="223833c4-aa3a-4253-8cc3-f095dee95687" providerId="ADAL" clId="{A304FD8D-2AD4-47A6-B8A8-E8ECCC7716B1}" dt="2024-09-18T08:58:14.160" v="702" actId="478"/>
          <ac:picMkLst>
            <pc:docMk/>
            <pc:sldMk cId="2257891253" sldId="256"/>
            <ac:picMk id="11" creationId="{C5F317ED-745F-9092-C3FD-0C48F35A545E}"/>
          </ac:picMkLst>
        </pc:picChg>
        <pc:picChg chg="add del mod">
          <ac:chgData name="Paul Jackson" userId="223833c4-aa3a-4253-8cc3-f095dee95687" providerId="ADAL" clId="{A304FD8D-2AD4-47A6-B8A8-E8ECCC7716B1}" dt="2024-02-15T14:02:20.713" v="119" actId="478"/>
          <ac:picMkLst>
            <pc:docMk/>
            <pc:sldMk cId="2257891253" sldId="256"/>
            <ac:picMk id="11" creationId="{F0496756-1E11-51FE-17A2-06EFB4857740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3" creationId="{76025A66-3E08-61E5-D868-557E9F3069F8}"/>
          </ac:picMkLst>
        </pc:picChg>
        <pc:picChg chg="add del mod">
          <ac:chgData name="Paul Jackson" userId="223833c4-aa3a-4253-8cc3-f095dee95687" providerId="ADAL" clId="{A304FD8D-2AD4-47A6-B8A8-E8ECCC7716B1}" dt="2024-09-16T11:13:16.472" v="548" actId="478"/>
          <ac:picMkLst>
            <pc:docMk/>
            <pc:sldMk cId="2257891253" sldId="256"/>
            <ac:picMk id="15" creationId="{7D5DD7D3-C146-2421-98F4-2DBDABF0DB0F}"/>
          </ac:picMkLst>
        </pc:picChg>
        <pc:picChg chg="add mod ord modCrop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7" creationId="{378BDC71-D610-6B17-8FD6-6F3319D6B16E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22" creationId="{35C2531F-3545-DE44-8EFA-D76FDC806779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24" creationId="{7CA1D1E6-CEBD-B32D-775A-7997C276BDDA}"/>
          </ac:picMkLst>
        </pc:picChg>
        <pc:picChg chg="mod topLvl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026" creationId="{F75A9744-50EB-D7F7-B95A-9E54F9C65870}"/>
          </ac:picMkLst>
        </pc:picChg>
        <pc:picChg chg="mod topLvl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028" creationId="{C31E18EB-4AF7-1428-E78A-D52AD980952F}"/>
          </ac:picMkLst>
        </pc:picChg>
        <pc:picChg chg="mod topLvl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030" creationId="{F1CC28F5-E07E-528D-2E5A-74BE5F8F20DF}"/>
          </ac:picMkLst>
        </pc:picChg>
        <pc:picChg chg="mod topLvl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032" creationId="{C1F93963-ECBB-8AF2-7B5C-0C61AD97E322}"/>
          </ac:picMkLst>
        </pc:picChg>
        <pc:picChg chg="add mod">
          <ac:chgData name="Paul Jackson" userId="223833c4-aa3a-4253-8cc3-f095dee95687" providerId="ADAL" clId="{A304FD8D-2AD4-47A6-B8A8-E8ECCC7716B1}" dt="2024-09-20T07:18:03.669" v="1534" actId="1076"/>
          <ac:picMkLst>
            <pc:docMk/>
            <pc:sldMk cId="2257891253" sldId="256"/>
            <ac:picMk id="1034" creationId="{3AFE321C-BC3C-4DBF-BED8-09930641BE1D}"/>
          </ac:picMkLst>
        </pc:picChg>
        <pc:picChg chg="del mod topLvl">
          <ac:chgData name="Paul Jackson" userId="223833c4-aa3a-4253-8cc3-f095dee95687" providerId="ADAL" clId="{A304FD8D-2AD4-47A6-B8A8-E8ECCC7716B1}" dt="2024-09-18T08:54:35.122" v="687" actId="478"/>
          <ac:picMkLst>
            <pc:docMk/>
            <pc:sldMk cId="2257891253" sldId="256"/>
            <ac:picMk id="1034" creationId="{A69E264A-9CBD-7235-0CC3-2BA40D15B76D}"/>
          </ac:picMkLst>
        </pc:picChg>
      </pc:sldChg>
      <pc:sldChg chg="addSp delSp modSp new mod ord">
        <pc:chgData name="Paul Jackson" userId="223833c4-aa3a-4253-8cc3-f095dee95687" providerId="ADAL" clId="{A304FD8D-2AD4-47A6-B8A8-E8ECCC7716B1}" dt="2024-09-18T11:28:32.270" v="1101" actId="14861"/>
        <pc:sldMkLst>
          <pc:docMk/>
          <pc:sldMk cId="2287722790" sldId="257"/>
        </pc:sldMkLst>
        <pc:spChg chg="del">
          <ac:chgData name="Paul Jackson" userId="223833c4-aa3a-4253-8cc3-f095dee95687" providerId="ADAL" clId="{A304FD8D-2AD4-47A6-B8A8-E8ECCC7716B1}" dt="2024-09-18T11:16:45.579" v="854" actId="478"/>
          <ac:spMkLst>
            <pc:docMk/>
            <pc:sldMk cId="2287722790" sldId="257"/>
            <ac:spMk id="2" creationId="{3D1E9B2F-DF4C-689A-88AB-0412DE40490F}"/>
          </ac:spMkLst>
        </pc:spChg>
        <pc:spChg chg="del">
          <ac:chgData name="Paul Jackson" userId="223833c4-aa3a-4253-8cc3-f095dee95687" providerId="ADAL" clId="{A304FD8D-2AD4-47A6-B8A8-E8ECCC7716B1}" dt="2024-09-18T11:16:46.396" v="855" actId="478"/>
          <ac:spMkLst>
            <pc:docMk/>
            <pc:sldMk cId="2287722790" sldId="257"/>
            <ac:spMk id="3" creationId="{62B0A48E-8B81-A3F7-D7C0-C75F36604172}"/>
          </ac:spMkLst>
        </pc:spChg>
        <pc:spChg chg="add mod">
          <ac:chgData name="Paul Jackson" userId="223833c4-aa3a-4253-8cc3-f095dee95687" providerId="ADAL" clId="{A304FD8D-2AD4-47A6-B8A8-E8ECCC7716B1}" dt="2024-09-18T11:21:58.482" v="959" actId="114"/>
          <ac:spMkLst>
            <pc:docMk/>
            <pc:sldMk cId="2287722790" sldId="257"/>
            <ac:spMk id="6" creationId="{00014B6E-BED7-C78C-0A73-95AAB9B30F50}"/>
          </ac:spMkLst>
        </pc:spChg>
        <pc:grpChg chg="add mod">
          <ac:chgData name="Paul Jackson" userId="223833c4-aa3a-4253-8cc3-f095dee95687" providerId="ADAL" clId="{A304FD8D-2AD4-47A6-B8A8-E8ECCC7716B1}" dt="2024-09-18T11:26:09.272" v="1082" actId="164"/>
          <ac:grpSpMkLst>
            <pc:docMk/>
            <pc:sldMk cId="2287722790" sldId="257"/>
            <ac:grpSpMk id="7" creationId="{91065AD9-8B4D-2A3A-AA95-D11ACE9D4AA4}"/>
          </ac:grpSpMkLst>
        </pc:grpChg>
        <pc:grpChg chg="add mod">
          <ac:chgData name="Paul Jackson" userId="223833c4-aa3a-4253-8cc3-f095dee95687" providerId="ADAL" clId="{A304FD8D-2AD4-47A6-B8A8-E8ECCC7716B1}" dt="2024-09-18T11:26:09.272" v="1082" actId="164"/>
          <ac:grpSpMkLst>
            <pc:docMk/>
            <pc:sldMk cId="2287722790" sldId="257"/>
            <ac:grpSpMk id="10" creationId="{EC6CA11B-6690-6E36-3BB4-C98FFA968B1D}"/>
          </ac:grpSpMkLst>
        </pc:grpChg>
        <pc:picChg chg="add mod">
          <ac:chgData name="Paul Jackson" userId="223833c4-aa3a-4253-8cc3-f095dee95687" providerId="ADAL" clId="{A304FD8D-2AD4-47A6-B8A8-E8ECCC7716B1}" dt="2024-09-18T11:20:51.823" v="953" actId="164"/>
          <ac:picMkLst>
            <pc:docMk/>
            <pc:sldMk cId="2287722790" sldId="257"/>
            <ac:picMk id="5" creationId="{5283FC08-AB95-A84A-B47E-70F6FBF74135}"/>
          </ac:picMkLst>
        </pc:picChg>
        <pc:picChg chg="add mod ord modCrop">
          <ac:chgData name="Paul Jackson" userId="223833c4-aa3a-4253-8cc3-f095dee95687" providerId="ADAL" clId="{A304FD8D-2AD4-47A6-B8A8-E8ECCC7716B1}" dt="2024-09-18T11:28:32.270" v="1101" actId="14861"/>
          <ac:picMkLst>
            <pc:docMk/>
            <pc:sldMk cId="2287722790" sldId="257"/>
            <ac:picMk id="9" creationId="{AD051D2B-6647-36CC-83A0-E89BBA271A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D19F-A8A5-F9AD-DB10-7CDDD94EA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62E1F-A6A4-A7AA-1617-8E03D8411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BA373-506E-961F-F174-B7F1FBC27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37377-64D0-83A2-AE83-47E58AE2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0347-769F-4E9F-C252-F93C1A3C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24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DD37-329E-2968-C328-B0203668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9C048-9234-E06C-451E-7F1D4C2A3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1585-F536-2DBB-1D04-2A18BB4F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FB63-E5F9-3ACE-5B41-C51E1A4C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81DC-31E7-EBA2-D537-1AAA591C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44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C4B485-067F-4AA3-4F1B-E95806AC16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8301F-14DA-9FAD-A9BE-998B0D9E5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B03D6-A549-980F-338F-85DD8D76C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3B7DD-E4BF-6D07-DE5B-08F6A1EE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9915E-8CD1-B2C9-426F-22FDDC761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01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476-0289-EA0E-2090-F8C3E10D7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DF8FF-C635-5E3E-C04E-1865F7C35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6DE9-00B8-3269-6BAB-DF567420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C22ED-D9C7-F5E4-C809-4A24ECF7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FFD3-9FEA-D017-D826-DEB268AC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35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ADC7-7580-B2D9-7847-6B77EF672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9B598-8B08-B9B1-AD49-852E078B4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71473-F6C6-3942-FFBF-8FB99FC5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063D8-1DB7-D580-544C-021EBC30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5864F-17D6-6DF5-BD69-2DDA382B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252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FEAC-6F2E-F2C7-2708-151A5D24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DE5E7-91FC-B199-E3AB-1E5855863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5A1BB-F459-8BC2-5AC8-4AEE68560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D67C-1C28-75E4-D65B-97D7EFB7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BC79B-77F8-0E8E-DB49-76A37587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5ACFE-4A1E-5869-AE47-4E5EFE43A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DDA52-DABD-FD6E-B567-8F23A4C8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7BB1A-2835-F632-C855-39382F71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65510-212D-D179-BB4A-1377C0272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FAF5A-7EDE-7BE7-013F-F350E0BB6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18216-63D8-F2DC-ABF8-356376F74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93587-D0E0-F33A-2155-DEF3F268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9511E-4A33-7748-957F-990BEF54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855D8-1F90-857B-FB76-BF246474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591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645C-41B5-E33A-B8CE-F8B4617D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CFF90-5DB3-E53E-5F15-9732D871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4C3CA-B7B6-6281-BF17-7DAB4CCB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4663E-E555-A731-230A-57111591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02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7133E-B194-5A1F-5514-DF0FEB48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B6CBE-60B2-F9A7-85CC-E8DA9CBA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F8AE-A6BC-7F7A-4752-6CD713B1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8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6A18-A008-8732-90DD-222C04DD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2281F-394A-4CF3-E090-EDBBD8448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D1D01-C312-DC0F-65EA-A42E95C2C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A9C8D-2C7A-ED3E-3B35-43960421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4C93-B6E6-3ABC-F3D3-D925002C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26E42-9505-36C3-0050-6D857B12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93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FF43-ED16-147B-C682-7A0C017F7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24B43B-8158-98BC-2D99-89C8BB4F7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DEAC8-2757-9665-0FFA-A745EE172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ABDA9-70A8-447B-566A-151206186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56C58-B59C-DE93-2DE7-0E8CD631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9A9BD-4C8F-9F58-2EE6-4A718BDC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08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0D167-10E6-71E2-AE86-D536F66A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5F96E-2328-C865-B188-3EB86B2FD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C5726-98AB-E7C4-E337-854DA30E9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F9DBE-8F17-4C9E-9E90-DCA5E050BCB7}" type="datetimeFigureOut">
              <a:rPr lang="en-GB" smtClean="0"/>
              <a:t>20/09/2024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0E293-7F4C-963E-BDB7-EEBB7ECC2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07B96-F16B-0240-4CF8-C1FE3861F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B686F8-2AAB-4A28-B0FE-A64D965384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92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C6CA11B-6690-6E36-3BB4-C98FFA968B1D}"/>
              </a:ext>
            </a:extLst>
          </p:cNvPr>
          <p:cNvGrpSpPr/>
          <p:nvPr/>
        </p:nvGrpSpPr>
        <p:grpSpPr>
          <a:xfrm>
            <a:off x="2230015" y="258791"/>
            <a:ext cx="6858000" cy="4244197"/>
            <a:chOff x="2230015" y="258791"/>
            <a:chExt cx="6858000" cy="4244197"/>
          </a:xfrm>
        </p:grpSpPr>
        <p:pic>
          <p:nvPicPr>
            <p:cNvPr id="9" name="Picture 8" descr="A topographic map of the terrain&#10;&#10;Description automatically generated with medium confidence">
              <a:extLst>
                <a:ext uri="{FF2B5EF4-FFF2-40B4-BE49-F238E27FC236}">
                  <a16:creationId xmlns:a16="http://schemas.microsoft.com/office/drawing/2014/main" id="{AD051D2B-6647-36CC-83A0-E89BBA271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13"/>
            <a:stretch/>
          </p:blipFill>
          <p:spPr>
            <a:xfrm>
              <a:off x="2230015" y="258791"/>
              <a:ext cx="6858000" cy="4244197"/>
            </a:xfrm>
            <a:prstGeom prst="rect">
              <a:avLst/>
            </a:prstGeom>
            <a:effectLst>
              <a:reflection endPos="0" dist="50800" dir="5400000" sy="-100000" algn="bl" rotWithShape="0"/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065AD9-8B4D-2A3A-AA95-D11ACE9D4AA4}"/>
                </a:ext>
              </a:extLst>
            </p:cNvPr>
            <p:cNvGrpSpPr/>
            <p:nvPr/>
          </p:nvGrpSpPr>
          <p:grpSpPr>
            <a:xfrm>
              <a:off x="3933645" y="1321421"/>
              <a:ext cx="3450741" cy="2812972"/>
              <a:chOff x="3933645" y="1321421"/>
              <a:chExt cx="3450741" cy="2812972"/>
            </a:xfrm>
          </p:grpSpPr>
          <p:pic>
            <p:nvPicPr>
              <p:cNvPr id="5" name="Picture 4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5283FC08-AB95-A84A-B47E-70F6FBF74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3645" y="1321421"/>
                <a:ext cx="3450741" cy="237883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014B6E-BED7-C78C-0A73-95AAB9B30F50}"/>
                  </a:ext>
                </a:extLst>
              </p:cNvPr>
              <p:cNvSpPr txBox="1"/>
              <p:nvPr/>
            </p:nvSpPr>
            <p:spPr>
              <a:xfrm>
                <a:off x="4050101" y="3872783"/>
                <a:ext cx="32178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latin typeface="Aptos" panose="020B0004020202020204" pitchFamily="34" charset="0"/>
                  </a:rPr>
                  <a:t>SURVEY, GEOMATICS &amp; 3D MEASURED EXPERTS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772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C0E827-000D-7E6A-F9A0-6A37FF9C4927}"/>
              </a:ext>
            </a:extLst>
          </p:cNvPr>
          <p:cNvGrpSpPr/>
          <p:nvPr/>
        </p:nvGrpSpPr>
        <p:grpSpPr>
          <a:xfrm>
            <a:off x="2803585" y="1104180"/>
            <a:ext cx="6055742" cy="3994030"/>
            <a:chOff x="2803585" y="1104180"/>
            <a:chExt cx="6055742" cy="39940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7337B01-EC9A-8275-D9B4-93C8D1D2B8DE}"/>
                </a:ext>
              </a:extLst>
            </p:cNvPr>
            <p:cNvGrpSpPr/>
            <p:nvPr/>
          </p:nvGrpSpPr>
          <p:grpSpPr>
            <a:xfrm>
              <a:off x="2803585" y="1104180"/>
              <a:ext cx="6055742" cy="3994030"/>
              <a:chOff x="3140016" y="897147"/>
              <a:chExt cx="6055742" cy="3994030"/>
            </a:xfrm>
          </p:grpSpPr>
          <p:pic>
            <p:nvPicPr>
              <p:cNvPr id="17" name="Picture 16" descr="A building next to a pool&#10;&#10;Description automatically generated">
                <a:extLst>
                  <a:ext uri="{FF2B5EF4-FFF2-40B4-BE49-F238E27FC236}">
                    <a16:creationId xmlns:a16="http://schemas.microsoft.com/office/drawing/2014/main" id="{378BDC71-D610-6B17-8FD6-6F3319D6B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17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63" t="21257" r="16810" b="20505"/>
              <a:stretch/>
            </p:blipFill>
            <p:spPr>
              <a:xfrm>
                <a:off x="3140016" y="897147"/>
                <a:ext cx="6055742" cy="3994030"/>
              </a:xfrm>
              <a:prstGeom prst="rect">
                <a:avLst/>
              </a:prstGeom>
              <a:effectLst>
                <a:reflection endPos="0" dist="50800" dir="5400000" sy="-100000" algn="bl" rotWithShape="0"/>
              </a:effec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85E699-E80F-1122-281D-1D78BF14145E}"/>
                  </a:ext>
                </a:extLst>
              </p:cNvPr>
              <p:cNvSpPr txBox="1"/>
              <p:nvPr/>
            </p:nvSpPr>
            <p:spPr>
              <a:xfrm>
                <a:off x="3313100" y="1337175"/>
                <a:ext cx="2988096" cy="232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/>
                  <a:t>Midlands:	01530 569338</a:t>
                </a:r>
              </a:p>
              <a:p>
                <a:r>
                  <a:rPr lang="en-GB" sz="1100" dirty="0"/>
                  <a:t>London:	020 3728 2884</a:t>
                </a:r>
              </a:p>
              <a:p>
                <a:r>
                  <a:rPr lang="en-GB" sz="1100" dirty="0"/>
                  <a:t>Manchester:	0161 549 0206</a:t>
                </a:r>
              </a:p>
              <a:p>
                <a:r>
                  <a:rPr lang="en-GB" sz="1100" dirty="0"/>
                  <a:t>Southwest:	01242 384677</a:t>
                </a:r>
              </a:p>
              <a:p>
                <a:r>
                  <a:rPr lang="en-GB" sz="1100" dirty="0"/>
                  <a:t>Scotland:	01312 977961</a:t>
                </a:r>
              </a:p>
              <a:p>
                <a:pPr algn="l"/>
                <a:endParaRPr lang="en-GB" sz="1050" i="1" u="none" strike="noStrike" baseline="0" dirty="0"/>
              </a:p>
              <a:p>
                <a:pPr algn="l"/>
                <a:r>
                  <a:rPr lang="en-GB" sz="1050" i="1" u="none" strike="noStrike" baseline="0" dirty="0"/>
                  <a:t>Survey, Geomatic &amp; 3D Measured Experts </a:t>
                </a:r>
                <a:endParaRPr lang="en-GB" sz="800" i="1" dirty="0"/>
              </a:p>
              <a:p>
                <a:endParaRPr lang="en-GB" sz="1200" i="1" dirty="0"/>
              </a:p>
              <a:p>
                <a:r>
                  <a:rPr lang="en-GB" sz="1200" i="1" dirty="0"/>
                  <a:t>Alex Kowalczuk</a:t>
                </a:r>
              </a:p>
              <a:p>
                <a:r>
                  <a:rPr lang="en-GB" sz="1200" i="1" dirty="0"/>
                  <a:t>Castle Surveys Ltd</a:t>
                </a:r>
              </a:p>
              <a:p>
                <a:r>
                  <a:rPr lang="en-GB" sz="1100" i="1" dirty="0"/>
                  <a:t>Business Development Manager</a:t>
                </a:r>
              </a:p>
              <a:p>
                <a:r>
                  <a:rPr lang="en-GB" sz="1100" i="1" dirty="0"/>
                  <a:t>M: 07595 321931</a:t>
                </a:r>
              </a:p>
              <a:p>
                <a:r>
                  <a:rPr lang="en-GB" sz="1100" i="1" dirty="0"/>
                  <a:t>E: a.kowalczuk@castlesurveys.co.uk</a:t>
                </a:r>
                <a:endParaRPr lang="en-GB" sz="1200" i="1" dirty="0"/>
              </a:p>
            </p:txBody>
          </p:sp>
          <p:pic>
            <p:nvPicPr>
              <p:cNvPr id="1026" name="Picture 2" descr="Malcolm Hughes - Accreditations - Nationwide Surveying Services">
                <a:extLst>
                  <a:ext uri="{FF2B5EF4-FFF2-40B4-BE49-F238E27FC236}">
                    <a16:creationId xmlns:a16="http://schemas.microsoft.com/office/drawing/2014/main" id="{F75A9744-50EB-D7F7-B95A-9E54F9C658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7000" y="2854830"/>
                <a:ext cx="1647342" cy="1039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onstructionline-Gold-Logo | Variblast">
                <a:extLst>
                  <a:ext uri="{FF2B5EF4-FFF2-40B4-BE49-F238E27FC236}">
                    <a16:creationId xmlns:a16="http://schemas.microsoft.com/office/drawing/2014/main" id="{C31E18EB-4AF7-1428-E78A-D52AD9809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1983" y="4021415"/>
                <a:ext cx="1169104" cy="588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HAS LOGO - Griffiths Groundworks">
                <a:extLst>
                  <a:ext uri="{FF2B5EF4-FFF2-40B4-BE49-F238E27FC236}">
                    <a16:creationId xmlns:a16="http://schemas.microsoft.com/office/drawing/2014/main" id="{F1CC28F5-E07E-528D-2E5A-74BE5F8F20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0290" y="3989998"/>
                <a:ext cx="903960" cy="5817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yber Essentials - The five key Controls | Cyber Essentials Online">
                <a:extLst>
                  <a:ext uri="{FF2B5EF4-FFF2-40B4-BE49-F238E27FC236}">
                    <a16:creationId xmlns:a16="http://schemas.microsoft.com/office/drawing/2014/main" id="{C1F93963-ECBB-8AF2-7B5C-0C61AD97E3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1053" y="4129974"/>
                <a:ext cx="980890" cy="370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F9DC2F-5F6D-0B45-6747-2894B97D5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1595" y="1372794"/>
                <a:ext cx="1118155" cy="112032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83247D-05BC-3EA3-2D2A-94D0BC74C085}"/>
                  </a:ext>
                </a:extLst>
              </p:cNvPr>
              <p:cNvSpPr txBox="1"/>
              <p:nvPr/>
            </p:nvSpPr>
            <p:spPr>
              <a:xfrm>
                <a:off x="7712519" y="2535036"/>
                <a:ext cx="123630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i="1" dirty="0"/>
                  <a:t>Visit my website</a:t>
                </a:r>
              </a:p>
            </p:txBody>
          </p:sp>
          <p:pic>
            <p:nvPicPr>
              <p:cNvPr id="13" name="Picture 12" descr="A black and red rectangular sign with white text&#10;&#10;Description automatically generated">
                <a:extLst>
                  <a:ext uri="{FF2B5EF4-FFF2-40B4-BE49-F238E27FC236}">
                    <a16:creationId xmlns:a16="http://schemas.microsoft.com/office/drawing/2014/main" id="{76025A66-3E08-61E5-D868-557E9F306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9245" y="4059128"/>
                <a:ext cx="977028" cy="512592"/>
              </a:xfrm>
              <a:prstGeom prst="rect">
                <a:avLst/>
              </a:prstGeom>
            </p:spPr>
          </p:pic>
          <p:pic>
            <p:nvPicPr>
              <p:cNvPr id="22" name="Picture 21" descr="A black background with a blue ribbon&#10;&#10;Description automatically generated">
                <a:extLst>
                  <a:ext uri="{FF2B5EF4-FFF2-40B4-BE49-F238E27FC236}">
                    <a16:creationId xmlns:a16="http://schemas.microsoft.com/office/drawing/2014/main" id="{35C2531F-3545-DE44-8EFA-D76FDC806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3640" y="4059128"/>
                <a:ext cx="891508" cy="588016"/>
              </a:xfrm>
              <a:prstGeom prst="rect">
                <a:avLst/>
              </a:prstGeom>
            </p:spPr>
          </p:pic>
          <p:pic>
            <p:nvPicPr>
              <p:cNvPr id="24" name="Picture 23" descr="A black rectangular sign with blue and red symbols&#10;&#10;Description automatically generated">
                <a:extLst>
                  <a:ext uri="{FF2B5EF4-FFF2-40B4-BE49-F238E27FC236}">
                    <a16:creationId xmlns:a16="http://schemas.microsoft.com/office/drawing/2014/main" id="{7CA1D1E6-CEBD-B32D-775A-7997C276B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73395" y="3944705"/>
                <a:ext cx="741438" cy="741438"/>
              </a:xfrm>
              <a:prstGeom prst="rect">
                <a:avLst/>
              </a:prstGeom>
            </p:spPr>
          </p:pic>
        </p:grpSp>
        <p:pic>
          <p:nvPicPr>
            <p:cNvPr id="2" name="Picture 2" descr="Laser Scanning Solutions &amp; Enterprise Digital Twin Technology | NavVis">
              <a:extLst>
                <a:ext uri="{FF2B5EF4-FFF2-40B4-BE49-F238E27FC236}">
                  <a16:creationId xmlns:a16="http://schemas.microsoft.com/office/drawing/2014/main" id="{DC455F91-74A0-8B53-2901-FA695EE0F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306" y="3566785"/>
              <a:ext cx="1336782" cy="324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Tri-Tech &amp; Site Surveying Services feature our n4ce software - Applications  In Cadd">
              <a:extLst>
                <a:ext uri="{FF2B5EF4-FFF2-40B4-BE49-F238E27FC236}">
                  <a16:creationId xmlns:a16="http://schemas.microsoft.com/office/drawing/2014/main" id="{95D71A96-571A-E4B1-BE6F-D1A0876C0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541" y="3492399"/>
              <a:ext cx="477429" cy="473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Leica Geosystems - Wikipedia">
              <a:extLst>
                <a:ext uri="{FF2B5EF4-FFF2-40B4-BE49-F238E27FC236}">
                  <a16:creationId xmlns:a16="http://schemas.microsoft.com/office/drawing/2014/main" id="{5D4AE13B-E765-79D3-4CBB-566680722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1" y="2839584"/>
              <a:ext cx="849351" cy="552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rimble Logo and symbol, meaning, history, PNG, brand">
              <a:extLst>
                <a:ext uri="{FF2B5EF4-FFF2-40B4-BE49-F238E27FC236}">
                  <a16:creationId xmlns:a16="http://schemas.microsoft.com/office/drawing/2014/main" id="{3AFE321C-BC3C-4DBF-BED8-09930641B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849" y="2731119"/>
              <a:ext cx="1294028" cy="808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636641-AD02-2DCF-FD40-FDF8738BDDB6}"/>
                </a:ext>
              </a:extLst>
            </p:cNvPr>
            <p:cNvSpPr txBox="1"/>
            <p:nvPr/>
          </p:nvSpPr>
          <p:spPr>
            <a:xfrm>
              <a:off x="5971951" y="2584606"/>
              <a:ext cx="12363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i="1" dirty="0"/>
                <a:t>Using: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89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5570</TotalTime>
  <Words>69</Words>
  <Application>Microsoft Office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Jackson</dc:creator>
  <cp:lastModifiedBy>Paul Jackson</cp:lastModifiedBy>
  <cp:revision>1</cp:revision>
  <dcterms:created xsi:type="dcterms:W3CDTF">2024-02-15T13:39:50Z</dcterms:created>
  <dcterms:modified xsi:type="dcterms:W3CDTF">2024-09-20T07:18:37Z</dcterms:modified>
</cp:coreProperties>
</file>